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7" r:id="rId2"/>
    <p:sldId id="259" r:id="rId3"/>
    <p:sldId id="260" r:id="rId4"/>
    <p:sldId id="258" r:id="rId5"/>
    <p:sldId id="261" r:id="rId6"/>
    <p:sldId id="262" r:id="rId7"/>
    <p:sldId id="264" r:id="rId8"/>
    <p:sldId id="265" r:id="rId9"/>
    <p:sldId id="268" r:id="rId10"/>
    <p:sldId id="269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vell" initials="A" lastIdx="1" clrIdx="0">
    <p:extLst>
      <p:ext uri="{19B8F6BF-5375-455C-9EA6-DF929625EA0E}">
        <p15:presenceInfo xmlns:p15="http://schemas.microsoft.com/office/powerpoint/2012/main" userId="8a08ed609d0ef7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70024-E470-4C03-9187-35F1C1D41B32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5772-3E99-4CD1-9E5C-21C9A2168B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33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0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04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17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59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2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53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54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50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32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86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9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83029E-0FA6-490F-970D-82F362F66CAD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E1670E1-0A82-4D8D-B34E-06F2E0ACAF2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27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stinger.com.br/tutoriais/git-gui/" TargetMode="External"/><Relationship Id="rId2" Type="http://schemas.openxmlformats.org/officeDocument/2006/relationships/hyperlink" Target="https://www.youtube.com/watch?v=hj_YO9tWRAY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s://rogerdudler.github.io/git-guide/index.pt_BR.html" TargetMode="External"/><Relationship Id="rId4" Type="http://schemas.openxmlformats.org/officeDocument/2006/relationships/hyperlink" Target="https://digitalinnovation.one/cursos/introducao-ao-github-e-comandos-essenciais-para-trabalhar-em-equip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</a:t>
            </a:r>
            <a:r>
              <a:rPr lang="pt-BR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para Projeto</a:t>
            </a:r>
            <a:endParaRPr lang="pt-BR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Padrão de estrutura para equipes e comandos básicos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38" y="1787769"/>
            <a:ext cx="2146423" cy="21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18851" y="870438"/>
            <a:ext cx="965395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Para brincar com mais comandos segue o arquivo </a:t>
            </a:r>
            <a:r>
              <a:rPr lang="pt-BR" b="1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Workshop </a:t>
            </a:r>
            <a:r>
              <a:rPr lang="pt-BR" b="1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GIT.txt</a:t>
            </a:r>
            <a:endParaRPr lang="pt-BR" b="1" i="1" dirty="0" smtClean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pt-BR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Neste há comandos que aprendi no curso de </a:t>
            </a:r>
            <a:r>
              <a:rPr lang="pt-BR" i="1" dirty="0" err="1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git</a:t>
            </a:r>
            <a:r>
              <a:rPr lang="pt-BR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com anotações </a:t>
            </a:r>
            <a:r>
              <a:rPr lang="pt-BR" i="1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^^</a:t>
            </a:r>
          </a:p>
          <a:p>
            <a:pPr algn="ctr"/>
            <a:endParaRPr lang="pt-BR" i="1" dirty="0" smtClean="0">
              <a:latin typeface="Colonna MT" panose="04020805060202030203" pitchFamily="82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pt-B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1400" i="1" dirty="0" smtClean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B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r>
              <a:rPr lang="pt-B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Qualquer </a:t>
            </a:r>
            <a:r>
              <a:rPr lang="pt-B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dúvida chama no </a:t>
            </a:r>
            <a:r>
              <a:rPr lang="pt-BR" sz="20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zap</a:t>
            </a:r>
            <a:r>
              <a:rPr lang="pt-B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pt-BR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</a:t>
            </a:r>
          </a:p>
          <a:p>
            <a:pPr algn="ctr"/>
            <a:endParaRPr lang="pt-B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sym typeface="Wingdings" panose="05000000000000000000" pitchFamily="2" charset="2"/>
            </a:endParaRPr>
          </a:p>
          <a:p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by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, Andrea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Monicque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 </a:t>
            </a:r>
            <a:endParaRPr lang="pt-BR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776294" y="2013692"/>
            <a:ext cx="4950070" cy="17232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864217" y="2105768"/>
            <a:ext cx="48621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 smtClean="0">
                <a:latin typeface="Colonna MT" panose="04020805060202030203" pitchFamily="82" charset="0"/>
                <a:ea typeface="SimSun-ExtB" panose="02010609060101010101" pitchFamily="49" charset="-122"/>
                <a:cs typeface="Times New Roman" panose="02020603050405020304" pitchFamily="18" charset="0"/>
              </a:rPr>
              <a:t>Segue links </a:t>
            </a:r>
            <a:r>
              <a:rPr lang="pt-BR" i="1" dirty="0">
                <a:latin typeface="Colonna MT" panose="04020805060202030203" pitchFamily="82" charset="0"/>
                <a:ea typeface="SimSun-ExtB" panose="02010609060101010101" pitchFamily="49" charset="-122"/>
                <a:cs typeface="Times New Roman" panose="02020603050405020304" pitchFamily="18" charset="0"/>
              </a:rPr>
              <a:t>para estudo:  </a:t>
            </a: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www.youtube.com/watch?v=hj_YO9tWRAY</a:t>
            </a: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https://www.hostinger.com.br/tutoriais/git-gui/</a:t>
            </a:r>
            <a:endParaRPr lang="pt-BR" sz="1600" i="1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https://digitalinnovation.one/cursos/introducao-ao-github-e-comandos-essenciais-para-trabalhar-em-equipe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https://rogerdudler.github.io/git-guide/index.pt_BR.html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5" y="3829060"/>
            <a:ext cx="4301950" cy="24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8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/>
          <p:cNvSpPr/>
          <p:nvPr/>
        </p:nvSpPr>
        <p:spPr>
          <a:xfrm>
            <a:off x="4448907" y="400050"/>
            <a:ext cx="2206869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ângulo Arredondado 2"/>
          <p:cNvSpPr/>
          <p:nvPr/>
        </p:nvSpPr>
        <p:spPr>
          <a:xfrm>
            <a:off x="4404945" y="3028950"/>
            <a:ext cx="2206869" cy="896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4448906" y="1714500"/>
            <a:ext cx="2206869" cy="866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818185" y="633046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761033" y="1973845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692891" y="3292691"/>
            <a:ext cx="171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luxograma: Disco Magnético 7"/>
          <p:cNvSpPr/>
          <p:nvPr/>
        </p:nvSpPr>
        <p:spPr>
          <a:xfrm>
            <a:off x="677008" y="254977"/>
            <a:ext cx="1679330" cy="13716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40777" y="914400"/>
            <a:ext cx="1116623" cy="373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Odoo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648830" y="1002378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ta para Baixo 10"/>
          <p:cNvSpPr/>
          <p:nvPr/>
        </p:nvSpPr>
        <p:spPr>
          <a:xfrm flipH="1">
            <a:off x="5284172" y="1283676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ta para Baixo 11"/>
          <p:cNvSpPr/>
          <p:nvPr/>
        </p:nvSpPr>
        <p:spPr>
          <a:xfrm flipH="1">
            <a:off x="5284171" y="2602522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eta para Baixo 12"/>
          <p:cNvSpPr/>
          <p:nvPr/>
        </p:nvSpPr>
        <p:spPr>
          <a:xfrm flipH="1">
            <a:off x="5270981" y="3916973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4334606" y="4435723"/>
            <a:ext cx="2321169" cy="896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717072" y="4699464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devAndrea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xplosão 1 15"/>
          <p:cNvSpPr/>
          <p:nvPr/>
        </p:nvSpPr>
        <p:spPr>
          <a:xfrm>
            <a:off x="176140" y="1701264"/>
            <a:ext cx="2628898" cy="1600200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Explosão 1 16"/>
          <p:cNvSpPr/>
          <p:nvPr/>
        </p:nvSpPr>
        <p:spPr>
          <a:xfrm>
            <a:off x="2954215" y="-19611"/>
            <a:ext cx="1863970" cy="912054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73722" y="2272788"/>
            <a:ext cx="145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REPOSITÓRIO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3033346" y="229559"/>
            <a:ext cx="160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176140" y="3512530"/>
            <a:ext cx="3253740" cy="9604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201997" y="3697069"/>
            <a:ext cx="325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Estrutura para </a:t>
            </a:r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repositórios </a:t>
            </a:r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 desenvolvimento</a:t>
            </a:r>
            <a:endParaRPr lang="pt-BR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214240" y="4643431"/>
            <a:ext cx="3177540" cy="20451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64881" y="4699464"/>
            <a:ext cx="287625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Regras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Criar apenas um arquivo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txt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alimentar as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pois o primeiro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código nestas tem que ser de acordo com o propósito de cada uma. </a:t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Criar restrições de acesso para as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principais criadas pelo dono do repositório.</a:t>
            </a:r>
          </a:p>
        </p:txBody>
      </p:sp>
      <p:sp>
        <p:nvSpPr>
          <p:cNvPr id="24" name="Texto Explicativo 1 23"/>
          <p:cNvSpPr/>
          <p:nvPr/>
        </p:nvSpPr>
        <p:spPr>
          <a:xfrm>
            <a:off x="7096271" y="242448"/>
            <a:ext cx="3939540" cy="860482"/>
          </a:xfrm>
          <a:prstGeom prst="borderCallout1">
            <a:avLst>
              <a:gd name="adj1" fmla="val 22152"/>
              <a:gd name="adj2" fmla="val -1564"/>
              <a:gd name="adj3" fmla="val 61458"/>
              <a:gd name="adj4" fmla="val -1084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7134371" y="242448"/>
            <a:ext cx="382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somente o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código final do produto já finalizado após validado e aceito pelo cliente. (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Agente pronto como produto; Site pronto sem mais nenhum reparo ou criação de algo.)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o Explicativo 1 25"/>
          <p:cNvSpPr/>
          <p:nvPr/>
        </p:nvSpPr>
        <p:spPr>
          <a:xfrm>
            <a:off x="7088651" y="1555130"/>
            <a:ext cx="3939540" cy="671952"/>
          </a:xfrm>
          <a:prstGeom prst="borderCallout1">
            <a:avLst>
              <a:gd name="adj1" fmla="val 22152"/>
              <a:gd name="adj2" fmla="val -1564"/>
              <a:gd name="adj3" fmla="val 70530"/>
              <a:gd name="adj4" fmla="val -10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7153421" y="1584615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que foi implantado na base de produção ou base de teste, de acordo com as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fases do projeto.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o Explicativo 1 27"/>
          <p:cNvSpPr/>
          <p:nvPr/>
        </p:nvSpPr>
        <p:spPr>
          <a:xfrm>
            <a:off x="7103891" y="2735066"/>
            <a:ext cx="3939540" cy="860482"/>
          </a:xfrm>
          <a:prstGeom prst="borderCallout1">
            <a:avLst>
              <a:gd name="adj1" fmla="val 22152"/>
              <a:gd name="adj2" fmla="val -1564"/>
              <a:gd name="adj3" fmla="val 70530"/>
              <a:gd name="adj4" fmla="val -10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7168661" y="2764551"/>
            <a:ext cx="382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merge dos códigos dos desenvolvedores para realização de análise e testes antes de ser implantado na base de produção ou base de teste e dado como entregue a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o Explicativo 1 29"/>
          <p:cNvSpPr/>
          <p:nvPr/>
        </p:nvSpPr>
        <p:spPr>
          <a:xfrm>
            <a:off x="7060956" y="3997099"/>
            <a:ext cx="3939540" cy="830997"/>
          </a:xfrm>
          <a:prstGeom prst="borderCallout1">
            <a:avLst>
              <a:gd name="adj1" fmla="val 22152"/>
              <a:gd name="adj2" fmla="val -1564"/>
              <a:gd name="adj3" fmla="val 67128"/>
              <a:gd name="adj4" fmla="val -890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7135243" y="3997100"/>
            <a:ext cx="378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desenvolvimento individual de cada desenvolvedor. Onde estes terão que criar a sua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desenvolvimento com esse padrão de nome dentro do repositório onde desejam contribuir.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o Explicativo Retangular 31"/>
          <p:cNvSpPr/>
          <p:nvPr/>
        </p:nvSpPr>
        <p:spPr>
          <a:xfrm>
            <a:off x="11074783" y="19663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0959611" y="134726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</a:t>
            </a:r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dono </a:t>
            </a:r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o Explicativo Retangular 33"/>
          <p:cNvSpPr/>
          <p:nvPr/>
        </p:nvSpPr>
        <p:spPr>
          <a:xfrm>
            <a:off x="11092961" y="1256351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o Explicativo Retangular 34"/>
          <p:cNvSpPr/>
          <p:nvPr/>
        </p:nvSpPr>
        <p:spPr>
          <a:xfrm>
            <a:off x="11108201" y="2465772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o Explicativo Retangular 35"/>
          <p:cNvSpPr/>
          <p:nvPr/>
        </p:nvSpPr>
        <p:spPr>
          <a:xfrm>
            <a:off x="11074782" y="3838166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10978661" y="2578614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dono 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10947590" y="3925765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por cada usuário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10959611" y="1365320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dono 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0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/>
          <p:cNvSpPr/>
          <p:nvPr/>
        </p:nvSpPr>
        <p:spPr>
          <a:xfrm>
            <a:off x="4448907" y="400050"/>
            <a:ext cx="2206869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818185" y="633046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uxograma: Disco Magnético 3"/>
          <p:cNvSpPr/>
          <p:nvPr/>
        </p:nvSpPr>
        <p:spPr>
          <a:xfrm>
            <a:off x="677008" y="254977"/>
            <a:ext cx="1679330" cy="13716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64991" y="868239"/>
            <a:ext cx="171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Documentações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2593731" y="1002378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eta para Baixo 6"/>
          <p:cNvSpPr/>
          <p:nvPr/>
        </p:nvSpPr>
        <p:spPr>
          <a:xfrm flipH="1">
            <a:off x="5284172" y="1283676"/>
            <a:ext cx="422031" cy="4264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4334606" y="1806823"/>
            <a:ext cx="2321169" cy="896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717072" y="2070564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devAndrea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xplosão 1 9"/>
          <p:cNvSpPr/>
          <p:nvPr/>
        </p:nvSpPr>
        <p:spPr>
          <a:xfrm>
            <a:off x="87928" y="1626577"/>
            <a:ext cx="2628898" cy="1600200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xplosão 1 10"/>
          <p:cNvSpPr/>
          <p:nvPr/>
        </p:nvSpPr>
        <p:spPr>
          <a:xfrm>
            <a:off x="2968278" y="-19612"/>
            <a:ext cx="1849907" cy="934011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73722" y="2272788"/>
            <a:ext cx="128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REPOSITÓRIO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035252" y="229559"/>
            <a:ext cx="1600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76140" y="3512530"/>
            <a:ext cx="3253740" cy="9604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03626" y="3697196"/>
            <a:ext cx="312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Estrutura para </a:t>
            </a:r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repositórios </a:t>
            </a:r>
            <a:r>
              <a:rPr lang="pt-BR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 documentação</a:t>
            </a:r>
            <a:endParaRPr lang="pt-BR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917977" y="3414617"/>
            <a:ext cx="4341347" cy="26599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214128" y="3575018"/>
            <a:ext cx="387858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Regras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2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(vejam </a:t>
            </a:r>
            <a:r>
              <a:rPr lang="pt-BR" sz="12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r>
              <a:rPr lang="pt-BR" sz="12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como pastas e </a:t>
            </a:r>
            <a:r>
              <a:rPr lang="pt-BR" sz="12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como uma versão de um documento que está sendo guardado)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devNome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serão guardados os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docs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cada desenvolvedor achar interessante e que contribua para o projeto como um todo.</a:t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serão guardados os documentos realmente necessários para o projeto. Onde o dono do repositório irá restringir o acesso a esta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 somente o mesmo decidirá que documentações ficarão nesta </a:t>
            </a:r>
            <a:r>
              <a:rPr lang="pt-B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o Explicativo 1 17"/>
          <p:cNvSpPr/>
          <p:nvPr/>
        </p:nvSpPr>
        <p:spPr>
          <a:xfrm>
            <a:off x="7096271" y="242448"/>
            <a:ext cx="3939540" cy="671952"/>
          </a:xfrm>
          <a:prstGeom prst="borderCallout1">
            <a:avLst>
              <a:gd name="adj1" fmla="val 22152"/>
              <a:gd name="adj2" fmla="val -1564"/>
              <a:gd name="adj3" fmla="val 61458"/>
              <a:gd name="adj4" fmla="val -1084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134371" y="242448"/>
            <a:ext cx="3825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 documentos reais do projeto.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o Explicativo 1 19"/>
          <p:cNvSpPr/>
          <p:nvPr/>
        </p:nvSpPr>
        <p:spPr>
          <a:xfrm>
            <a:off x="7088651" y="1555129"/>
            <a:ext cx="3986132" cy="1249501"/>
          </a:xfrm>
          <a:prstGeom prst="borderCallout1">
            <a:avLst>
              <a:gd name="adj1" fmla="val 22152"/>
              <a:gd name="adj2" fmla="val -1564"/>
              <a:gd name="adj3" fmla="val 70530"/>
              <a:gd name="adj4" fmla="val -10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7153421" y="1584615"/>
            <a:ext cx="382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Guardará os 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 documentos que cada usuário acha necessário subir como contribuição do projeto como um todo.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Onde estes terão que criar a sua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 guardar esse arquivos com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 padrão de 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nome “</a:t>
            </a:r>
            <a:r>
              <a:rPr lang="pt-B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devAndrea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dentro do repositório onde desejam contribuir.</a:t>
            </a:r>
          </a:p>
        </p:txBody>
      </p:sp>
      <p:sp>
        <p:nvSpPr>
          <p:cNvPr id="22" name="Texto Explicativo Retangular 21"/>
          <p:cNvSpPr/>
          <p:nvPr/>
        </p:nvSpPr>
        <p:spPr>
          <a:xfrm>
            <a:off x="11074783" y="19663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0959611" y="134726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pelo dono do repositório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o Explicativo Retangular 23"/>
          <p:cNvSpPr/>
          <p:nvPr/>
        </p:nvSpPr>
        <p:spPr>
          <a:xfrm>
            <a:off x="11131932" y="1248707"/>
            <a:ext cx="995297" cy="597557"/>
          </a:xfrm>
          <a:prstGeom prst="wedge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1004741" y="1319971"/>
            <a:ext cx="124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Criada por cada usuário</a:t>
            </a:r>
            <a:endParaRPr lang="pt-BR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98850" y="498524"/>
            <a:ext cx="87571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Gitlab</a:t>
            </a:r>
            <a:r>
              <a:rPr lang="pt-B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Times New Roman" panose="02020603050405020304" pitchFamily="18" charset="0"/>
              </a:rPr>
              <a:t>)</a:t>
            </a:r>
            <a:endParaRPr lang="pt-BR" sz="2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Crie um repositório dentro da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plataforma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especificando a área de trabalho, o projeto, nível de acesso como privado (para que nenhuma pessoa ao pesquisar seu repositório veja, plagie ou altere sem sua permissão), e com opção de não incluir README.</a:t>
            </a:r>
          </a:p>
          <a:p>
            <a:pPr marL="285750" indent="-285750">
              <a:buFontTx/>
              <a:buChar char="-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" b="3976"/>
          <a:stretch/>
        </p:blipFill>
        <p:spPr>
          <a:xfrm>
            <a:off x="964712" y="2797612"/>
            <a:ext cx="5039928" cy="334107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3078" r="2" b="17807"/>
          <a:stretch/>
        </p:blipFill>
        <p:spPr>
          <a:xfrm>
            <a:off x="6497514" y="2797612"/>
            <a:ext cx="5328139" cy="334107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37492" y="3376246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9445869" y="5401407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4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91154" y="478884"/>
            <a:ext cx="87571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Gitlab</a:t>
            </a:r>
            <a:r>
              <a:rPr lang="pt-B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pt-BR" sz="2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pt-BR" dirty="0" smtClean="0"/>
          </a:p>
          <a:p>
            <a:pPr algn="just"/>
            <a:endParaRPr lang="pt-BR" dirty="0" smtClean="0"/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Após criar o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repositório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clique no mesmo, localize o clone na tela, copie o link que está sendo disponibilizado. Em seguida abra 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Windows digitando o nome do mesmo na barra de pesquisa, e dentro dele vá para a pasta onde desejas guardar esse repositório.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 r="612" b="4273"/>
          <a:stretch/>
        </p:blipFill>
        <p:spPr>
          <a:xfrm>
            <a:off x="509955" y="3209191"/>
            <a:ext cx="4220307" cy="279595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6" r="44843"/>
          <a:stretch/>
        </p:blipFill>
        <p:spPr>
          <a:xfrm>
            <a:off x="4879736" y="3209191"/>
            <a:ext cx="3771900" cy="2795955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4929909" y="5644660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268413" y="4342152"/>
            <a:ext cx="1820008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251077" y="4165060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t="19851" r="42420" b="12200"/>
          <a:stretch/>
        </p:blipFill>
        <p:spPr>
          <a:xfrm>
            <a:off x="8789737" y="3217987"/>
            <a:ext cx="3276757" cy="2795955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8546201" y="3388368"/>
            <a:ext cx="1942841" cy="81421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o Explicativo Retangular 11"/>
          <p:cNvSpPr/>
          <p:nvPr/>
        </p:nvSpPr>
        <p:spPr>
          <a:xfrm>
            <a:off x="10566894" y="1679331"/>
            <a:ext cx="1562353" cy="134851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0566894" y="1725154"/>
            <a:ext cx="1562353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BR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.. </a:t>
            </a:r>
            <a:r>
              <a:rPr lang="pt-B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(comando para sair da pasta)</a:t>
            </a:r>
          </a:p>
          <a:p>
            <a:r>
              <a:rPr lang="pt-BR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BR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nome da pasta </a:t>
            </a:r>
            <a:r>
              <a:rPr lang="pt-B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(comando para ir a uma pasta e guardar o repositório criado na plataforma)</a:t>
            </a:r>
          </a:p>
          <a:p>
            <a:r>
              <a:rPr lang="pt-BR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pt-B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(comando para ver o que tem na pasta)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93377" y="521891"/>
            <a:ext cx="87571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Gitlab</a:t>
            </a:r>
            <a:r>
              <a:rPr lang="pt-B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pt-BR" sz="2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pt-BR" dirty="0" smtClean="0"/>
          </a:p>
          <a:p>
            <a:pPr algn="just"/>
            <a:endParaRPr lang="pt-BR" dirty="0" smtClean="0"/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Cole o link copiado no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 o comando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clone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antes,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veja que ele baixará o repositório na pasta que escolhestes criando uma pasta com o nome do repositório criado na plataforma. No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após ter feito isso, escreva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nome do repositório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como neste exemplo: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teste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Pronto você está dentro do repositório local (na sua máquina) e agora pode subir, baixar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aquivos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criar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braches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aplicar comando que o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disponibiliza.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7376491" y="3881091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" r="47989" b="63791"/>
          <a:stretch/>
        </p:blipFill>
        <p:spPr>
          <a:xfrm>
            <a:off x="4349323" y="3489832"/>
            <a:ext cx="5231423" cy="1995854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5055577" y="5039771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r="10053" b="7226"/>
          <a:stretch/>
        </p:blipFill>
        <p:spPr>
          <a:xfrm>
            <a:off x="7305834" y="3676963"/>
            <a:ext cx="4886166" cy="27256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19581" r="35402" b="10645"/>
          <a:stretch/>
        </p:blipFill>
        <p:spPr>
          <a:xfrm>
            <a:off x="460831" y="3545080"/>
            <a:ext cx="3888492" cy="28575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7461289" y="3817052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993277" y="5129955"/>
            <a:ext cx="879231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431011" y="6066692"/>
            <a:ext cx="2037910" cy="33588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31011" y="4589584"/>
            <a:ext cx="3918312" cy="34290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1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01943" y="135809"/>
            <a:ext cx="8757139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Bitbucket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Github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pt-BR" sz="2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Gitlab</a:t>
            </a:r>
            <a:r>
              <a:rPr lang="pt-BR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pt-BR" dirty="0" smtClean="0"/>
          </a:p>
          <a:p>
            <a:endParaRPr lang="pt-BR" dirty="0" smtClean="0"/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Dentro do repositório local (na minha máquina) coloquei o arquivo que quero subir para o repositório na plataforma, e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arqivo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 esta versão não está lá. Para eu enviá-lo basta eu estar dentro da pasta que é o repositório local,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 ter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mesmo nome do repositório que está na plataforma para qual desejo subir, e aplicar os seguintes comandos abaixo no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Em seguida é só conferir no repositório na plataforma que estará lá.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status  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(comando para verificar a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onde estás, e se tem algum arquivo diferente ou alterado que não está na sua máquina e não no repositório na plataforma. Este é sinalizado na cor vermelha)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nome do arquivo </a:t>
            </a:r>
            <a:r>
              <a:rPr lang="pt-BR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teste ou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– para adicionar tudo)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(serve para determinar o que será enviado, um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aquivo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especificado ou todos que estão no repositório local e não está no da plataforma)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–m 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adicione aqui um comentário sobre essa versão do documento que está subindo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  <a:r>
              <a:rPr lang="pt-B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(serve como um controle de versionamento de arquivo. Toda vez que tentares subir um arquivo, precisas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escrevendo um comentário que descreve o que estás subindo)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nome da </a:t>
            </a:r>
            <a:r>
              <a:rPr lang="pt-BR" sz="1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pt-BR" sz="16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t-B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(serve 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enviar o arquivo adicionado e </a:t>
            </a:r>
            <a:r>
              <a:rPr lang="pt-BR" sz="1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commitado</a:t>
            </a:r>
            <a:r>
              <a:rPr lang="pt-B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 repositório na plataforma)</a:t>
            </a:r>
            <a:endParaRPr lang="pt-BR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i="1" dirty="0" smtClean="0"/>
          </a:p>
          <a:p>
            <a:pPr marL="285750" indent="-285750">
              <a:buFontTx/>
              <a:buChar char="-"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 r="71154" b="73581"/>
          <a:stretch/>
        </p:blipFill>
        <p:spPr>
          <a:xfrm>
            <a:off x="2304029" y="5008581"/>
            <a:ext cx="2901462" cy="80889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t="19425" r="39685" b="13131"/>
          <a:stretch/>
        </p:blipFill>
        <p:spPr>
          <a:xfrm>
            <a:off x="5226399" y="4520092"/>
            <a:ext cx="3396751" cy="225648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5913810" y="4537124"/>
            <a:ext cx="940780" cy="26167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 r="26836" b="24942"/>
          <a:stretch/>
        </p:blipFill>
        <p:spPr>
          <a:xfrm>
            <a:off x="8691434" y="4602125"/>
            <a:ext cx="3392583" cy="196947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9677898" y="5989198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3067952" y="5197903"/>
            <a:ext cx="817810" cy="5099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807577" y="5375121"/>
            <a:ext cx="940780" cy="1901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150546" y="5551821"/>
            <a:ext cx="1548155" cy="2115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5966084" y="5940088"/>
            <a:ext cx="1548155" cy="2115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o Explicativo Retangular 11"/>
          <p:cNvSpPr/>
          <p:nvPr/>
        </p:nvSpPr>
        <p:spPr>
          <a:xfrm>
            <a:off x="494887" y="3305908"/>
            <a:ext cx="1714500" cy="223324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572026" y="3447449"/>
            <a:ext cx="163736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Nunca delete essa pasta! 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 aparece no repositório local.</a:t>
            </a:r>
            <a:r>
              <a:rPr lang="pt-B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Pois ela que define que este é um repositório. Permitindo que a manipule com comandos </a:t>
            </a:r>
            <a:r>
              <a:rPr lang="pt-BR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haja comunicação com o repositório que está na plataforma.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99430" y="6385188"/>
            <a:ext cx="3619913" cy="37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Obs.: Sempre nessa ordem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o Explicativo Retangular 14"/>
          <p:cNvSpPr/>
          <p:nvPr/>
        </p:nvSpPr>
        <p:spPr>
          <a:xfrm>
            <a:off x="10635349" y="2516064"/>
            <a:ext cx="1216682" cy="157968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0574007" y="2549172"/>
            <a:ext cx="135694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Fazendo um </a:t>
            </a:r>
            <a:r>
              <a:rPr lang="pt-BR" sz="105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0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05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0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 </a:t>
            </a:r>
            <a:r>
              <a:rPr lang="pt-BR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que estiveres, é nesta que será guardado o arquivo que está subindo também tanto no repositório local como no da plataforma.</a:t>
            </a:r>
            <a:endParaRPr lang="pt-B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63615" y="498091"/>
            <a:ext cx="10471893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Processo para criar e subir dados locais para um repositório na plataforma de versionamento (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Bitbucket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Github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Gitlab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)</a:t>
            </a:r>
          </a:p>
          <a:p>
            <a:endParaRPr lang="pt-BR" dirty="0" smtClean="0"/>
          </a:p>
          <a:p>
            <a:pPr algn="just"/>
            <a:endParaRPr lang="pt-BR" dirty="0" smtClean="0"/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Caso modifiques este arquivo na sua máquina, é só subir novamente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commitando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esse arquivo alterado sem precisar mudar o nome, assim criando versões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 que é a proposta da plataforma.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Caso queira baixar algo que está lá, e não está no seu repositório local, é só utilizar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pull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,que ele baixará tudo o que está lá, atualizando seu repositório local.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Só lembre dos passos anteriores necessários.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 esqueça de estar dentro da pasta que é o repositório local para poder aplicar os comandos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endParaRPr lang="pt-BR" u="sng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criar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checkout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–b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nome_da_branch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Toda vez que criar uma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precisas subir um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aquivo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para ela. Se não subires, ele não cria, ou substitui a que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vc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estava com o nome da que </a:t>
            </a: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vc</a:t>
            </a:r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criou. 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Toda vez que um projeto é criado, o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já cria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raiz chamada 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Master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Esta geralmente é usada para guardar as versões dos arquivos principais ou finais do projeto.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uma ver as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branches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criadas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uma ir para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checkout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nome_da_branch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sz="14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Quando estiveres dentro de uma, tudo o que for feito será guardado dentro dela.</a:t>
            </a:r>
            <a:endParaRPr lang="pt-BR" sz="140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excluir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use o comando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-d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nomedabranch</a:t>
            </a:r>
            <a:endParaRPr lang="pt-BR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-d -D 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(para deletar como </a:t>
            </a:r>
            <a:r>
              <a:rPr lang="pt-BR" b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super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pt-BR" dirty="0" smtClean="0">
                <a:sym typeface="Wingdings" panose="05000000000000000000" pitchFamily="2" charset="2"/>
              </a:rPr>
              <a:t/>
            </a:r>
            <a:br>
              <a:rPr lang="pt-BR" dirty="0" smtClean="0">
                <a:sym typeface="Wingdings" panose="05000000000000000000" pitchFamily="2" charset="2"/>
              </a:rPr>
            </a:b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878" y="4352192"/>
            <a:ext cx="3516922" cy="1890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42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02322" y="471713"/>
            <a:ext cx="110958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Processo para restringir uma </a:t>
            </a:r>
            <a:r>
              <a:rPr lang="pt-BR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branch</a:t>
            </a:r>
            <a:r>
              <a:rPr lang="pt-B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dentro da plataforma</a:t>
            </a:r>
          </a:p>
          <a:p>
            <a:endParaRPr lang="pt-BR" dirty="0" smtClean="0"/>
          </a:p>
          <a:p>
            <a:pPr algn="just"/>
            <a:endParaRPr lang="pt-BR" dirty="0" smtClean="0"/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É ideal que restrinjas as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branches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criadas, principalmente as principais como 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master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deployment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 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development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para que somente você altere, faça merge (união de versões) e qualquer manipulação, como um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Admin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isso: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á dentro do repositório na plataforma;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Clique em 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configurações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no menu a esquerda;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Clique em 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permissões de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 menu a esquerda;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Clique em 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adicionar uma permissão de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 criar permissão para uma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branch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específica veja a imagem e os passos abaixo:</a:t>
            </a:r>
            <a:r>
              <a:rPr lang="pt-BR" dirty="0" smtClean="0">
                <a:sym typeface="Wingdings" panose="05000000000000000000" pitchFamily="2" charset="2"/>
              </a:rPr>
              <a:t/>
            </a:r>
            <a:br>
              <a:rPr lang="pt-BR" dirty="0" smtClean="0">
                <a:sym typeface="Wingdings" panose="05000000000000000000" pitchFamily="2" charset="2"/>
              </a:rPr>
            </a:b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" r="18706" b="19036"/>
          <a:stretch/>
        </p:blipFill>
        <p:spPr>
          <a:xfrm>
            <a:off x="5301762" y="3727937"/>
            <a:ext cx="5331307" cy="2866294"/>
          </a:xfrm>
          <a:prstGeom prst="rect">
            <a:avLst/>
          </a:prstGeom>
        </p:spPr>
      </p:pic>
      <p:sp>
        <p:nvSpPr>
          <p:cNvPr id="4" name="Texto Explicativo Retangular 3"/>
          <p:cNvSpPr/>
          <p:nvPr/>
        </p:nvSpPr>
        <p:spPr>
          <a:xfrm>
            <a:off x="1195753" y="4009291"/>
            <a:ext cx="3512626" cy="1968641"/>
          </a:xfrm>
          <a:prstGeom prst="wedgeRectCallout">
            <a:avLst>
              <a:gd name="adj1" fmla="val -20833"/>
              <a:gd name="adj2" fmla="val 63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288172" y="3977948"/>
            <a:ext cx="3420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Selecione uma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por nome ou padrão;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Escreva o nome da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qual desejas restringir;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 padrão já fica definido que ninguém escreve, faz merge ou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resquest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mas tens a opção de escolher um dos colaboradores.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seguida é só salvar.</a:t>
            </a:r>
          </a:p>
        </p:txBody>
      </p:sp>
    </p:spTree>
    <p:extLst>
      <p:ext uri="{BB962C8B-B14F-4D97-AF65-F5344CB8AC3E}">
        <p14:creationId xmlns:p14="http://schemas.microsoft.com/office/powerpoint/2010/main" val="145733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427</TotalTime>
  <Words>1335</Words>
  <Application>Microsoft Office PowerPoint</Application>
  <PresentationFormat>Widescreen</PresentationFormat>
  <Paragraphs>121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SimSun-ExtB</vt:lpstr>
      <vt:lpstr>Arial</vt:lpstr>
      <vt:lpstr>Calibri</vt:lpstr>
      <vt:lpstr>Calibri Light</vt:lpstr>
      <vt:lpstr>Colonna MT</vt:lpstr>
      <vt:lpstr>Times New Roman</vt:lpstr>
      <vt:lpstr>Wingdings</vt:lpstr>
      <vt:lpstr>Retrospectiva</vt:lpstr>
      <vt:lpstr>Git para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Avell</dc:creator>
  <cp:lastModifiedBy>Avell</cp:lastModifiedBy>
  <cp:revision>136</cp:revision>
  <dcterms:created xsi:type="dcterms:W3CDTF">2020-04-27T20:00:21Z</dcterms:created>
  <dcterms:modified xsi:type="dcterms:W3CDTF">2020-04-28T03:17:23Z</dcterms:modified>
</cp:coreProperties>
</file>